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8953500" cy="7505700"/>
  <p:notesSz cx="6858000" cy="9144000"/>
  <p:embeddedFontLst>
    <p:embeddedFont>
      <p:font typeface="Alegreya SC Bold" panose="02000503050000020004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K Grotesk Medium" pitchFamily="2" charset="77"/>
      <p:regular r:id="rId13"/>
    </p:embeddedFont>
    <p:embeddedFont>
      <p:font typeface="Mali Bold" pitchFamily="2" charset="-34"/>
      <p:regular r:id="rId14"/>
      <p:bold r:id="rId15"/>
    </p:embeddedFont>
    <p:embeddedFont>
      <p:font typeface="Montserrat Classic" pitchFamily="2" charset="77"/>
      <p:regular r:id="rId16"/>
    </p:embeddedFont>
    <p:embeddedFont>
      <p:font typeface="Montserrat Classic Bold" pitchFamily="2" charset="77"/>
      <p:regular r:id="rId17"/>
      <p:bold r:id="rId18"/>
    </p:embeddedFont>
    <p:embeddedFont>
      <p:font typeface="Open Sans Extra Bold" panose="020B0906030804020204" pitchFamily="34" charset="0"/>
      <p:regular r:id="rId19"/>
      <p:bold r:id="rId20"/>
    </p:embeddedFont>
    <p:embeddedFont>
      <p:font typeface="Open Sans Light" panose="020B03060305040202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3" autoAdjust="0"/>
  </p:normalViewPr>
  <p:slideViewPr>
    <p:cSldViewPr>
      <p:cViewPr>
        <p:scale>
          <a:sx n="90" d="100"/>
          <a:sy n="90" d="100"/>
        </p:scale>
        <p:origin x="2336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8.svg"/><Relationship Id="rId17" Type="http://schemas.openxmlformats.org/officeDocument/2006/relationships/image" Target="../media/image21.png"/><Relationship Id="rId2" Type="http://schemas.openxmlformats.org/officeDocument/2006/relationships/image" Target="../media/image5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8.sv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" y="-57147"/>
            <a:ext cx="8953501" cy="75628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7638" y="-352753"/>
            <a:ext cx="3737515" cy="419517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3228" y="2540613"/>
            <a:ext cx="3888041" cy="4965087"/>
            <a:chOff x="0" y="0"/>
            <a:chExt cx="5184055" cy="662011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8929" y="1304060"/>
              <a:ext cx="4736123" cy="531605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1113311" y="114932"/>
              <a:ext cx="2579224" cy="253232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223238" y="1026241"/>
              <a:ext cx="4737579" cy="500128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90530" y="-1165776"/>
            <a:ext cx="5966232" cy="596623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462169" y="3167226"/>
            <a:ext cx="2579861" cy="2840926"/>
            <a:chOff x="0" y="0"/>
            <a:chExt cx="3439815" cy="378790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252594" y="1403162"/>
              <a:ext cx="929818" cy="6078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404683" y="1371560"/>
              <a:ext cx="668708" cy="4371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660368" y="2591772"/>
              <a:ext cx="1000260" cy="65392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414362" y="347276"/>
              <a:ext cx="794350" cy="51930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2235682" y="433066"/>
              <a:ext cx="1000732" cy="65422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2245208" y="324410"/>
              <a:ext cx="1017503" cy="93055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383047" y="1368755"/>
              <a:ext cx="711980" cy="65113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357833" y="190805"/>
              <a:ext cx="917479" cy="83907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85276" y="1267175"/>
              <a:ext cx="1064454" cy="97349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618709">
              <a:off x="540400" y="2586555"/>
              <a:ext cx="1060077" cy="969489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3228" y="142022"/>
            <a:ext cx="2411552" cy="2398591"/>
            <a:chOff x="0" y="0"/>
            <a:chExt cx="3215403" cy="31981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-2700000">
              <a:off x="533283" y="940736"/>
              <a:ext cx="2109774" cy="137926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2492715">
              <a:off x="421179" y="513932"/>
              <a:ext cx="2373045" cy="2170258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977868" y="1309705"/>
            <a:ext cx="1975632" cy="100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9"/>
              </a:lnSpc>
            </a:pPr>
            <a:r>
              <a:rPr lang="en-US" sz="3766" dirty="0">
                <a:solidFill>
                  <a:srgbClr val="F08080"/>
                </a:solidFill>
                <a:latin typeface="Alegreya SC Bold"/>
              </a:rPr>
              <a:t>7e </a:t>
            </a:r>
            <a:r>
              <a:rPr lang="en-US" sz="3766" dirty="0" err="1">
                <a:solidFill>
                  <a:srgbClr val="F08080"/>
                </a:solidFill>
                <a:latin typeface="Alegreya SC Bold"/>
              </a:rPr>
              <a:t>Édition</a:t>
            </a:r>
            <a:r>
              <a:rPr lang="en-US" sz="3766" dirty="0">
                <a:solidFill>
                  <a:srgbClr val="F08080"/>
                </a:solidFill>
                <a:latin typeface="Alegreya SC Bold"/>
              </a:rPr>
              <a:t>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011269" y="6190201"/>
            <a:ext cx="4692971" cy="1028813"/>
            <a:chOff x="0" y="0"/>
            <a:chExt cx="6257294" cy="137175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38100"/>
              <a:ext cx="6257294" cy="318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6"/>
                </a:lnSpc>
              </a:pPr>
              <a:r>
                <a:rPr lang="en-US" sz="1383" spc="207">
                  <a:solidFill>
                    <a:srgbClr val="289A94"/>
                  </a:solidFill>
                  <a:latin typeface="Montserrat Classic Bold"/>
                </a:rPr>
                <a:t>POUR LE PLAISIR DE LIRE HAUT ET FORT !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95222"/>
              <a:ext cx="6257294" cy="973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36"/>
                </a:lnSpc>
              </a:pPr>
              <a:r>
                <a:rPr lang="en-US" sz="1383" spc="207">
                  <a:solidFill>
                    <a:srgbClr val="222222"/>
                  </a:solidFill>
                  <a:latin typeface="Montserrat Classic Italics"/>
                </a:rPr>
                <a:t>DU 13 JANVIER AU 28 MAI 2023 </a:t>
              </a:r>
            </a:p>
            <a:p>
              <a:pPr algn="r">
                <a:lnSpc>
                  <a:spcPts val="1936"/>
                </a:lnSpc>
              </a:pPr>
              <a:r>
                <a:rPr lang="en-US" sz="1383" spc="207">
                  <a:solidFill>
                    <a:srgbClr val="222222"/>
                  </a:solidFill>
                  <a:latin typeface="Montserrat Classic"/>
                </a:rPr>
                <a:t>DANS LES ÉCOLES FRANCOPHONES DU CANADA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972560" y="4775688"/>
            <a:ext cx="3731679" cy="1414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65"/>
              </a:lnSpc>
            </a:pPr>
            <a:r>
              <a:rPr lang="en-US" sz="2689" spc="403">
                <a:solidFill>
                  <a:srgbClr val="F08080"/>
                </a:solidFill>
                <a:latin typeface="Malik Heavy Bold"/>
              </a:rPr>
              <a:t>GRAND JEU DE LECTURE À VOIX HAUTE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53500" cy="7542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63483" y="-1724018"/>
            <a:ext cx="5857960" cy="58579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11622" y="1109712"/>
            <a:ext cx="4065128" cy="821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4767">
                <a:solidFill>
                  <a:srgbClr val="F08080"/>
                </a:solidFill>
                <a:latin typeface="Open Sans Extra Bold"/>
              </a:rPr>
              <a:t>Finale -École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0939" y="2091257"/>
            <a:ext cx="4294143" cy="39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3"/>
              </a:lnSpc>
            </a:pPr>
            <a:r>
              <a:rPr lang="en-US" sz="2331">
                <a:solidFill>
                  <a:srgbClr val="289A94"/>
                </a:solidFill>
                <a:latin typeface="Mali Bold"/>
              </a:rPr>
              <a:t>date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47378" y="3547474"/>
            <a:ext cx="4065128" cy="81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4"/>
              </a:lnSpc>
            </a:pPr>
            <a:r>
              <a:rPr lang="en-US" sz="4767">
                <a:solidFill>
                  <a:srgbClr val="289A94"/>
                </a:solidFill>
                <a:latin typeface="HK Grotesk Medium"/>
              </a:rPr>
              <a:t>[nom école]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072726" y="4748532"/>
            <a:ext cx="2251710" cy="2251710"/>
            <a:chOff x="0" y="0"/>
            <a:chExt cx="3002280" cy="300228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3002280" cy="300228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AFDFB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77793" y="644526"/>
              <a:ext cx="2646694" cy="1646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Open Sans Light"/>
                </a:rPr>
                <a:t>logo école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5066" y="5445429"/>
            <a:ext cx="5407440" cy="1309701"/>
            <a:chOff x="0" y="0"/>
            <a:chExt cx="7209920" cy="174626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209920" cy="1746268"/>
              <a:chOff x="0" y="0"/>
              <a:chExt cx="1951924" cy="47276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51924" cy="472763"/>
              </a:xfrm>
              <a:custGeom>
                <a:avLst/>
                <a:gdLst/>
                <a:ahLst/>
                <a:cxnLst/>
                <a:rect l="l" t="t" r="r" b="b"/>
                <a:pathLst>
                  <a:path w="1951924" h="472763">
                    <a:moveTo>
                      <a:pt x="0" y="0"/>
                    </a:moveTo>
                    <a:lnTo>
                      <a:pt x="1951924" y="0"/>
                    </a:lnTo>
                    <a:lnTo>
                      <a:pt x="1951924" y="472763"/>
                    </a:lnTo>
                    <a:lnTo>
                      <a:pt x="0" y="4727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r>
                  <a:rPr lang="en-US" sz="1383" spc="207">
                    <a:solidFill>
                      <a:srgbClr val="FFFFFF"/>
                    </a:solidFill>
                    <a:latin typeface="Montserrat Classic Italics"/>
                  </a:rPr>
                  <a:t>LOO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349355" y="321800"/>
              <a:ext cx="4511209" cy="79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>
                  <a:solidFill>
                    <a:srgbClr val="000000"/>
                  </a:solidFill>
                  <a:latin typeface="Open Sans Light"/>
                </a:rPr>
                <a:t>logo CSS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96557">
            <a:off x="660710" y="4317909"/>
            <a:ext cx="688109" cy="629307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210356" y="2138882"/>
            <a:ext cx="2149807" cy="2035924"/>
            <a:chOff x="0" y="0"/>
            <a:chExt cx="2866409" cy="271456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2030503" y="1198756"/>
              <a:ext cx="711980" cy="65113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861257" y="221371"/>
              <a:ext cx="1064454" cy="97349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618709">
              <a:off x="188078" y="1513218"/>
              <a:ext cx="1060077" cy="969489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96557">
            <a:off x="6884603" y="2809585"/>
            <a:ext cx="1381053" cy="12630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36384" y="4105538"/>
            <a:ext cx="2465875" cy="3148960"/>
            <a:chOff x="0" y="0"/>
            <a:chExt cx="3287834" cy="41986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76903" y="827061"/>
              <a:ext cx="3003746" cy="337155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706084" y="72892"/>
              <a:ext cx="1635797" cy="160605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141582" y="650863"/>
              <a:ext cx="3004669" cy="3171916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690217" y="319073"/>
            <a:ext cx="2785489" cy="3225119"/>
            <a:chOff x="0" y="0"/>
            <a:chExt cx="1005478" cy="11641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5478" cy="1164172"/>
            </a:xfrm>
            <a:custGeom>
              <a:avLst/>
              <a:gdLst/>
              <a:ahLst/>
              <a:cxnLst/>
              <a:rect l="l" t="t" r="r" b="b"/>
              <a:pathLst>
                <a:path w="1005478" h="1164172">
                  <a:moveTo>
                    <a:pt x="102837" y="0"/>
                  </a:moveTo>
                  <a:lnTo>
                    <a:pt x="902642" y="0"/>
                  </a:lnTo>
                  <a:cubicBezTo>
                    <a:pt x="959437" y="0"/>
                    <a:pt x="1005478" y="46042"/>
                    <a:pt x="1005478" y="102837"/>
                  </a:cubicBezTo>
                  <a:lnTo>
                    <a:pt x="1005478" y="1061335"/>
                  </a:lnTo>
                  <a:cubicBezTo>
                    <a:pt x="1005478" y="1118130"/>
                    <a:pt x="959437" y="1164172"/>
                    <a:pt x="902642" y="1164172"/>
                  </a:cubicBezTo>
                  <a:lnTo>
                    <a:pt x="102837" y="1164172"/>
                  </a:lnTo>
                  <a:cubicBezTo>
                    <a:pt x="46042" y="1164172"/>
                    <a:pt x="0" y="1118130"/>
                    <a:pt x="0" y="1061335"/>
                  </a:cubicBezTo>
                  <a:lnTo>
                    <a:pt x="0" y="102837"/>
                  </a:lnTo>
                  <a:cubicBezTo>
                    <a:pt x="0" y="46042"/>
                    <a:pt x="46042" y="0"/>
                    <a:pt x="102837" y="0"/>
                  </a:cubicBezTo>
                  <a:close/>
                </a:path>
              </a:pathLst>
            </a:custGeom>
            <a:solidFill>
              <a:srgbClr val="FAFDF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36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934234" y="1272504"/>
            <a:ext cx="2268696" cy="125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couverture livre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4153" y="452403"/>
            <a:ext cx="3383407" cy="61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titre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50827" y="999137"/>
            <a:ext cx="3383407" cy="61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nom auteur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42623" y="1545870"/>
            <a:ext cx="3383407" cy="61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nom illustrateur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38521" y="2184045"/>
            <a:ext cx="3587509" cy="613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Light"/>
              </a:rPr>
              <a:t>Maison d'édition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6991" y="3707234"/>
            <a:ext cx="4751001" cy="95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5571">
                <a:solidFill>
                  <a:srgbClr val="289A94"/>
                </a:solidFill>
                <a:latin typeface="HK Grotesk Medium"/>
              </a:rPr>
              <a:t>[nom élève]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0570" y="4759964"/>
            <a:ext cx="4983843" cy="431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4"/>
              </a:lnSpc>
            </a:pPr>
            <a:r>
              <a:rPr lang="en-US" sz="2552">
                <a:solidFill>
                  <a:srgbClr val="289A94"/>
                </a:solidFill>
                <a:latin typeface="Mali Bold"/>
              </a:rPr>
              <a:t>Classe de [nom enseignant.e]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287009" y="-1541957"/>
            <a:ext cx="5215537" cy="521553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96557">
            <a:off x="3482874" y="5630870"/>
            <a:ext cx="1381053" cy="12630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2196557">
            <a:off x="363355" y="3767202"/>
            <a:ext cx="688109" cy="62930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43584" y="5308605"/>
            <a:ext cx="2149807" cy="2035924"/>
            <a:chOff x="0" y="0"/>
            <a:chExt cx="2866409" cy="2714565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2030503" y="1198756"/>
              <a:ext cx="711980" cy="65113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861257" y="221371"/>
              <a:ext cx="1064454" cy="97349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 rot="2618709">
              <a:off x="188078" y="1513218"/>
              <a:ext cx="1060077" cy="9694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7642"/>
            <a:ext cx="8953500" cy="750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07885" y="-200271"/>
            <a:ext cx="3582134" cy="402076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3228" y="4225613"/>
            <a:ext cx="2568558" cy="3280087"/>
            <a:chOff x="0" y="0"/>
            <a:chExt cx="3424744" cy="43734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4269" y="861501"/>
              <a:ext cx="3128827" cy="35119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735487" y="75927"/>
              <a:ext cx="1703914" cy="167293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147478" y="677966"/>
              <a:ext cx="3129788" cy="330399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91349" y="-1161386"/>
            <a:ext cx="5966232" cy="596623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62890" y="2682611"/>
            <a:ext cx="1943781" cy="2140479"/>
            <a:chOff x="0" y="0"/>
            <a:chExt cx="2591708" cy="285397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90315" y="1057204"/>
              <a:ext cx="700566" cy="4579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058350" y="1033394"/>
              <a:ext cx="503834" cy="32938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497551" y="1952755"/>
              <a:ext cx="753640" cy="4926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312199" y="261653"/>
              <a:ext cx="598498" cy="3912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684461" y="326291"/>
              <a:ext cx="753995" cy="49292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691638" y="244425"/>
              <a:ext cx="766632" cy="70112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042048" y="1031280"/>
              <a:ext cx="536437" cy="49059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269607" y="143761"/>
              <a:ext cx="691269" cy="63219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39595" y="954746"/>
              <a:ext cx="802006" cy="73347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618709">
              <a:off x="407161" y="1948824"/>
              <a:ext cx="798709" cy="730456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123228" y="142022"/>
            <a:ext cx="2411552" cy="2398591"/>
            <a:chOff x="0" y="0"/>
            <a:chExt cx="3215403" cy="31981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-2700000">
              <a:off x="533283" y="940736"/>
              <a:ext cx="2109774" cy="1379265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2492715">
              <a:off x="421179" y="513932"/>
              <a:ext cx="2373045" cy="2170258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6977868" y="1309705"/>
            <a:ext cx="1975632" cy="100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9"/>
              </a:lnSpc>
            </a:pPr>
            <a:r>
              <a:rPr lang="en-US" sz="3766" dirty="0">
                <a:solidFill>
                  <a:srgbClr val="F08080"/>
                </a:solidFill>
                <a:latin typeface="Alegreya SC Bold"/>
              </a:rPr>
              <a:t>7e </a:t>
            </a:r>
            <a:r>
              <a:rPr lang="en-US" sz="3766" dirty="0" err="1">
                <a:solidFill>
                  <a:srgbClr val="F08080"/>
                </a:solidFill>
                <a:latin typeface="Alegreya SC Bold"/>
              </a:rPr>
              <a:t>Édition</a:t>
            </a:r>
            <a:r>
              <a:rPr lang="en-US" sz="3766" dirty="0">
                <a:solidFill>
                  <a:srgbClr val="F08080"/>
                </a:solidFill>
                <a:latin typeface="Alegreya SC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88957" y="4135000"/>
            <a:ext cx="6261714" cy="1612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8"/>
              </a:lnSpc>
            </a:pPr>
            <a:r>
              <a:rPr lang="en-US" sz="3056" spc="458" dirty="0">
                <a:solidFill>
                  <a:srgbClr val="F08080"/>
                </a:solidFill>
                <a:latin typeface="Malik Heavy Bold"/>
              </a:rPr>
              <a:t>UN GRAND BRAVO </a:t>
            </a:r>
            <a:r>
              <a:rPr lang="en-US" sz="3056" spc="458" dirty="0" err="1">
                <a:solidFill>
                  <a:srgbClr val="F08080"/>
                </a:solidFill>
                <a:latin typeface="Malik Heavy Bold"/>
              </a:rPr>
              <a:t>À</a:t>
            </a:r>
            <a:r>
              <a:rPr lang="en-US" sz="3056" spc="458" dirty="0">
                <a:solidFill>
                  <a:srgbClr val="F08080"/>
                </a:solidFill>
                <a:latin typeface="Malik Heavy Bold"/>
              </a:rPr>
              <a:t> TOUS.TES LES PARTICIPANT.ES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6140" y="-352753"/>
            <a:ext cx="9529128" cy="94251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354" y="-229684"/>
            <a:ext cx="3803786" cy="426955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3228" y="4225613"/>
            <a:ext cx="2568558" cy="3280087"/>
            <a:chOff x="0" y="0"/>
            <a:chExt cx="3424744" cy="43734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84269" y="861501"/>
              <a:ext cx="3128827" cy="351194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735487" y="75927"/>
              <a:ext cx="1703914" cy="167293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21603">
              <a:off x="147478" y="677966"/>
              <a:ext cx="3129788" cy="3303999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360677" y="-1024301"/>
            <a:ext cx="5966232" cy="596623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562890" y="2682611"/>
            <a:ext cx="1943781" cy="2140479"/>
            <a:chOff x="0" y="0"/>
            <a:chExt cx="2591708" cy="285397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90315" y="1057204"/>
              <a:ext cx="700566" cy="45799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058350" y="1033394"/>
              <a:ext cx="503834" cy="32938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497551" y="1952755"/>
              <a:ext cx="753640" cy="4926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312199" y="261653"/>
              <a:ext cx="598498" cy="3912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 rot="2068563">
              <a:off x="1684461" y="326291"/>
              <a:ext cx="753995" cy="49292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691638" y="244425"/>
              <a:ext cx="766632" cy="70112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042048" y="1031280"/>
              <a:ext cx="536437" cy="49059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269607" y="143761"/>
              <a:ext cx="691269" cy="63219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2196557">
              <a:off x="139595" y="954746"/>
              <a:ext cx="802006" cy="73347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2618709">
              <a:off x="407161" y="1948824"/>
              <a:ext cx="798709" cy="730456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6679668" y="5259732"/>
            <a:ext cx="2302606" cy="227670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977868" y="1309705"/>
            <a:ext cx="1975632" cy="1000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79"/>
              </a:lnSpc>
            </a:pPr>
            <a:r>
              <a:rPr lang="en-US" sz="3766">
                <a:solidFill>
                  <a:srgbClr val="F08080"/>
                </a:solidFill>
                <a:latin typeface="Alegreya SC Bold"/>
              </a:rPr>
              <a:t>7e Édition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7507" y="3857881"/>
            <a:ext cx="6807636" cy="58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1"/>
              </a:lnSpc>
            </a:pPr>
            <a:r>
              <a:rPr lang="en-US" sz="3322" spc="498">
                <a:solidFill>
                  <a:srgbClr val="F08080"/>
                </a:solidFill>
                <a:latin typeface="Malik Heavy Bold"/>
              </a:rPr>
              <a:t>FÉLICITATIONS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34780" y="4514709"/>
            <a:ext cx="6215290" cy="878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4"/>
              </a:lnSpc>
            </a:pPr>
            <a:r>
              <a:rPr lang="en-US" sz="5146">
                <a:solidFill>
                  <a:srgbClr val="289A94"/>
                </a:solidFill>
                <a:latin typeface="HK Grotesk Medium"/>
              </a:rPr>
              <a:t>[nom élève gagnante]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34780" y="5345953"/>
            <a:ext cx="4983843" cy="431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74"/>
              </a:lnSpc>
            </a:pPr>
            <a:r>
              <a:rPr lang="en-US" sz="2552">
                <a:solidFill>
                  <a:srgbClr val="289A94"/>
                </a:solidFill>
                <a:latin typeface="Mali Bold"/>
              </a:rPr>
              <a:t>Classe de [nom enseignant.e]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91515" y="367253"/>
            <a:ext cx="1943265" cy="2123461"/>
            <a:chOff x="0" y="0"/>
            <a:chExt cx="2591020" cy="259102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591020" cy="2591020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AFDFB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53438" y="556629"/>
              <a:ext cx="2284143" cy="142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9"/>
                </a:lnSpc>
              </a:pPr>
              <a:r>
                <a:rPr lang="en-US" sz="3106" dirty="0">
                  <a:solidFill>
                    <a:srgbClr val="000000"/>
                  </a:solidFill>
                  <a:latin typeface="Open Sans Light"/>
                </a:rPr>
                <a:t>logo école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867296" y="6342820"/>
            <a:ext cx="3404658" cy="824620"/>
            <a:chOff x="0" y="0"/>
            <a:chExt cx="4539543" cy="1099494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539543" cy="1099494"/>
              <a:chOff x="0" y="0"/>
              <a:chExt cx="1951924" cy="47276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51924" cy="472763"/>
              </a:xfrm>
              <a:custGeom>
                <a:avLst/>
                <a:gdLst/>
                <a:ahLst/>
                <a:cxnLst/>
                <a:rect l="l" t="t" r="r" b="b"/>
                <a:pathLst>
                  <a:path w="1951924" h="472763">
                    <a:moveTo>
                      <a:pt x="0" y="0"/>
                    </a:moveTo>
                    <a:lnTo>
                      <a:pt x="1951924" y="0"/>
                    </a:lnTo>
                    <a:lnTo>
                      <a:pt x="1951924" y="472763"/>
                    </a:lnTo>
                    <a:lnTo>
                      <a:pt x="0" y="4727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36"/>
                  </a:lnSpc>
                </a:pPr>
                <a:r>
                  <a:rPr lang="en-US" sz="1383" spc="207">
                    <a:solidFill>
                      <a:srgbClr val="FFFFFF"/>
                    </a:solidFill>
                    <a:latin typeface="Montserrat Classic Italics"/>
                  </a:rPr>
                  <a:t>LOO</a:t>
                </a: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849587" y="206494"/>
              <a:ext cx="2840368" cy="497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3"/>
                </a:lnSpc>
              </a:pPr>
              <a:r>
                <a:rPr lang="en-US" sz="2266">
                  <a:solidFill>
                    <a:srgbClr val="000000"/>
                  </a:solidFill>
                  <a:latin typeface="Open Sans Light"/>
                </a:rPr>
                <a:t>logo CSS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Macintosh PowerPoint</Application>
  <PresentationFormat>Personnalisé</PresentationFormat>
  <Paragraphs>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Montserrat Classic</vt:lpstr>
      <vt:lpstr>Malik Heavy Bold</vt:lpstr>
      <vt:lpstr>HK Grotesk Medium</vt:lpstr>
      <vt:lpstr>Open Sans Light</vt:lpstr>
      <vt:lpstr>Alegreya SC Bold</vt:lpstr>
      <vt:lpstr>Calibri</vt:lpstr>
      <vt:lpstr>Open Sans Extra Bold</vt:lpstr>
      <vt:lpstr>Montserrat Classic Italics</vt:lpstr>
      <vt:lpstr>Mali Bold</vt:lpstr>
      <vt:lpstr>Arial</vt:lpstr>
      <vt:lpstr>Montserrat Classic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finale école</dc:title>
  <cp:lastModifiedBy>Cécile Maloubier</cp:lastModifiedBy>
  <cp:revision>2</cp:revision>
  <dcterms:created xsi:type="dcterms:W3CDTF">2006-08-16T00:00:00Z</dcterms:created>
  <dcterms:modified xsi:type="dcterms:W3CDTF">2022-11-30T18:15:17Z</dcterms:modified>
  <dc:identifier>DAFTcJnS6RM</dc:identifier>
</cp:coreProperties>
</file>